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11.pn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glow red nose rudolph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400" y="2022250"/>
            <a:ext cx="619950" cy="6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0" y="1463896"/>
            <a:ext cx="8520600" cy="138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Turn Off That N  se!</a:t>
            </a:r>
          </a:p>
        </p:txBody>
      </p:sp>
      <p:pic>
        <p:nvPicPr>
          <p:cNvPr descr="Image result for reindeer antlers"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421" y="389650"/>
            <a:ext cx="2253917" cy="13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432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highlight>
                  <a:srgbClr val="9900FF"/>
                </a:highlight>
              </a:rPr>
              <a:t>Reindeer, may I have a word?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highlight>
                  <a:srgbClr val="9900FF"/>
                </a:highlight>
              </a:rPr>
              <a:t>This is getting so absurd.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highlight>
                  <a:srgbClr val="9900FF"/>
                </a:highlight>
              </a:rPr>
              <a:t>I know that you’re Santa’s pal, and that’s okay.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highlight>
                  <a:srgbClr val="9900FF"/>
                </a:highlight>
              </a:rPr>
              <a:t>Even so, there’s something I’ve just got to say!</a:t>
            </a:r>
          </a:p>
        </p:txBody>
      </p:sp>
      <p:pic>
        <p:nvPicPr>
          <p:cNvPr descr="Image result for kid asking clipart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725" y="2501875"/>
            <a:ext cx="2335300" cy="264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udolph clipart"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14050" y="2579675"/>
            <a:ext cx="1450200" cy="2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udolph nose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200" y="-2933600"/>
            <a:ext cx="6756600" cy="87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311700" y="898900"/>
            <a:ext cx="8520600" cy="416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Turn off that nose!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It’s way too bright! You think it’s nice, but it’s not polite.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I’m trying to sleep, but I can’t get a wink.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All because your nose goes and goes, goes and goes blink </a:t>
            </a:r>
            <a:r>
              <a:rPr lang="en">
                <a:highlight>
                  <a:srgbClr val="FFFFFF"/>
                </a:highlight>
              </a:rPr>
              <a:t>blink blink blink blink blink blink blink !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Turn it off!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Blink blink blink blink blink 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Please!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80200"/>
            <a:ext cx="8520600" cy="19128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  <a:highlight>
                  <a:srgbClr val="93C47D"/>
                </a:highlight>
              </a:rPr>
              <a:t>Reindeer, may I speak to you?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  <a:highlight>
                  <a:srgbClr val="93C47D"/>
                </a:highlight>
              </a:rPr>
              <a:t>Maybe I’m not getting through.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  <a:highlight>
                  <a:srgbClr val="93C47D"/>
                </a:highlight>
              </a:rPr>
              <a:t>Just because your nose is red and has a glow,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  <a:highlight>
                  <a:srgbClr val="93C47D"/>
                </a:highlight>
              </a:rPr>
              <a:t>I don’t need to see it bouncing off the snow!</a:t>
            </a:r>
          </a:p>
        </p:txBody>
      </p:sp>
      <p:pic>
        <p:nvPicPr>
          <p:cNvPr descr="Image result for angry kid clipart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425" y="2623625"/>
            <a:ext cx="1270725" cy="238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fused rudolph clipart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550" y="1993000"/>
            <a:ext cx="2136550" cy="31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udolph nose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200" y="-2933600"/>
            <a:ext cx="6756600" cy="87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11700" y="898900"/>
            <a:ext cx="8520600" cy="416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Turn off that nose!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It’s way too bright! You think it’s nice, but it’s not polite.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I’m trying to sleep, but I can’t get a wink.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All because your nose goes and goes, goes and goes blink blink blink blink blink blink blink blink !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Turn it off!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Blink blink blink blink blink 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FFFFF"/>
                </a:highlight>
              </a:rPr>
              <a:t>Please!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ngry kids clipart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373" y="2936587"/>
            <a:ext cx="111371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ngry kids clipart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97338" y="3120075"/>
            <a:ext cx="96202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9775" y="66425"/>
            <a:ext cx="2424225" cy="21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245275" y="467175"/>
            <a:ext cx="8520600" cy="3473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Turn off that nose! I can’t stand it!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Turn off that nose! Blink blink blink blink!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Turn off that nose! I can’t stand it!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Turn off that nose! Blink blink blink blink!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Turn off that nose! Please!!</a:t>
            </a:r>
          </a:p>
        </p:txBody>
      </p:sp>
      <p:pic>
        <p:nvPicPr>
          <p:cNvPr descr="Image result for frustrated kid clipart"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6975" y="2571243"/>
            <a:ext cx="962025" cy="225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