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Chewy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hew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43900"/>
            <a:ext cx="8422800" cy="959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“Rock the Holly”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50" y="1103588"/>
            <a:ext cx="384810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786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Decorate the tree for everyone to see, oh!</a:t>
            </a:r>
          </a:p>
        </p:txBody>
      </p:sp>
      <p:pic>
        <p:nvPicPr>
          <p:cNvPr descr="Image result for tree decorating clip art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0" y="1062025"/>
            <a:ext cx="4514000" cy="37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ribbons</a:t>
            </a:r>
            <a:r>
              <a:rPr lang="en"/>
              <a:t> and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bows</a:t>
            </a:r>
            <a:r>
              <a:rPr lang="en"/>
              <a:t>!</a:t>
            </a:r>
          </a:p>
        </p:txBody>
      </p:sp>
      <p:pic>
        <p:nvPicPr>
          <p:cNvPr descr="Related image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31" y="1547763"/>
            <a:ext cx="3144125" cy="266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ristmas bows clipart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700" y="1248500"/>
            <a:ext cx="3266451" cy="32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0" y="445025"/>
            <a:ext cx="9088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 tinsel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garland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evergreen</a:t>
            </a:r>
          </a:p>
        </p:txBody>
      </p:sp>
      <p:pic>
        <p:nvPicPr>
          <p:cNvPr descr="Related image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0" y="2065925"/>
            <a:ext cx="2871375" cy="28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025" y="1194850"/>
            <a:ext cx="4374578" cy="188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vergreen christmas tree"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850" y="1405200"/>
            <a:ext cx="3341600" cy="35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23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 it on the walls, it’s time to deck the halls, oh!</a:t>
            </a:r>
          </a:p>
        </p:txBody>
      </p:sp>
      <p:pic>
        <p:nvPicPr>
          <p:cNvPr descr="Related image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375" y="1017725"/>
            <a:ext cx="3972050" cy="3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4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Rock the holiday scene!</a:t>
            </a:r>
          </a:p>
        </p:txBody>
      </p:sp>
      <p:pic>
        <p:nvPicPr>
          <p:cNvPr descr="Related image" id="143" name="Shape 143"/>
          <p:cNvPicPr preferRelativeResize="0"/>
          <p:nvPr/>
        </p:nvPicPr>
        <p:blipFill rotWithShape="1">
          <a:blip r:embed="rId3">
            <a:alphaModFix/>
          </a:blip>
          <a:srcRect b="0" l="-5270" r="5270" t="0"/>
          <a:stretch/>
        </p:blipFill>
        <p:spPr>
          <a:xfrm>
            <a:off x="311700" y="1394828"/>
            <a:ext cx="6724601" cy="31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around the christmas tree, we’ll rock the day away! Just keep rockin’, it will be a rockin’ holiday!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150" y="1620375"/>
            <a:ext cx="4843850" cy="33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89925" y="653425"/>
            <a:ext cx="8520600" cy="141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holly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ivy</a:t>
            </a:r>
            <a:r>
              <a:rPr lang="en"/>
              <a:t>, rock the </a:t>
            </a:r>
            <a:r>
              <a:rPr lang="en" sz="3000">
                <a:latin typeface="Chewy"/>
                <a:ea typeface="Chewy"/>
                <a:cs typeface="Chewy"/>
                <a:sym typeface="Chewy"/>
              </a:rPr>
              <a:t>mistletoe</a:t>
            </a:r>
          </a:p>
        </p:txBody>
      </p:sp>
      <p:pic>
        <p:nvPicPr>
          <p:cNvPr descr="Related image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2064925"/>
            <a:ext cx="3119000" cy="250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563" y="1633675"/>
            <a:ext cx="2202975" cy="29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stletoe clipart"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0720" y="1856525"/>
            <a:ext cx="1469725" cy="27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786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Decorate the tree for everyone to see, oh!</a:t>
            </a:r>
          </a:p>
        </p:txBody>
      </p:sp>
      <p:pic>
        <p:nvPicPr>
          <p:cNvPr descr="Image result for tree decorating clip art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0" y="1062025"/>
            <a:ext cx="4514000" cy="37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ribbons</a:t>
            </a:r>
            <a:r>
              <a:rPr lang="en"/>
              <a:t> and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bows</a:t>
            </a:r>
            <a:r>
              <a:rPr lang="en"/>
              <a:t>!</a:t>
            </a:r>
          </a:p>
        </p:txBody>
      </p:sp>
      <p:pic>
        <p:nvPicPr>
          <p:cNvPr descr="Related image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31" y="1547763"/>
            <a:ext cx="3144125" cy="266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ristmas bows clipart"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700" y="1248500"/>
            <a:ext cx="3266451" cy="32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0" y="445025"/>
            <a:ext cx="9088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 tinsel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garland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evergreen</a:t>
            </a:r>
          </a:p>
        </p:txBody>
      </p:sp>
      <p:pic>
        <p:nvPicPr>
          <p:cNvPr descr="Related image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0" y="2065925"/>
            <a:ext cx="2871375" cy="28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025" y="1194850"/>
            <a:ext cx="4374578" cy="188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vergreen christmas tree"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850" y="1405200"/>
            <a:ext cx="3341600" cy="35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89925" y="653425"/>
            <a:ext cx="8520600" cy="141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holly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ivy</a:t>
            </a:r>
            <a:r>
              <a:rPr lang="en"/>
              <a:t>, rock the </a:t>
            </a:r>
            <a:r>
              <a:rPr lang="en" sz="3000">
                <a:latin typeface="Chewy"/>
                <a:ea typeface="Chewy"/>
                <a:cs typeface="Chewy"/>
                <a:sym typeface="Chewy"/>
              </a:rPr>
              <a:t>mistletoe</a:t>
            </a:r>
          </a:p>
        </p:txBody>
      </p:sp>
      <p:pic>
        <p:nvPicPr>
          <p:cNvPr descr="Related image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2064925"/>
            <a:ext cx="3119000" cy="250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563" y="1633675"/>
            <a:ext cx="2202975" cy="29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stletoe clipart"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0720" y="1856525"/>
            <a:ext cx="1469725" cy="27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323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 it on the walls, it’s time to deck the halls, oh!</a:t>
            </a:r>
          </a:p>
        </p:txBody>
      </p:sp>
      <p:pic>
        <p:nvPicPr>
          <p:cNvPr descr="Related image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375" y="1017725"/>
            <a:ext cx="3972050" cy="3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34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Rock the holiday scene!</a:t>
            </a:r>
          </a:p>
        </p:txBody>
      </p:sp>
      <p:pic>
        <p:nvPicPr>
          <p:cNvPr descr="Related image" id="190" name="Shape 190"/>
          <p:cNvPicPr preferRelativeResize="0"/>
          <p:nvPr/>
        </p:nvPicPr>
        <p:blipFill rotWithShape="1">
          <a:blip r:embed="rId3">
            <a:alphaModFix/>
          </a:blip>
          <a:srcRect b="0" l="-5270" r="5270" t="0"/>
          <a:stretch/>
        </p:blipFill>
        <p:spPr>
          <a:xfrm>
            <a:off x="311700" y="1394828"/>
            <a:ext cx="6724601" cy="31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323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Put it on the walls, it’s time to deck the halls, oh!</a:t>
            </a:r>
          </a:p>
        </p:txBody>
      </p:sp>
      <p:pic>
        <p:nvPicPr>
          <p:cNvPr descr="Related image"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375" y="1017725"/>
            <a:ext cx="3972050" cy="3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34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Rock the holiday scene!</a:t>
            </a:r>
          </a:p>
        </p:txBody>
      </p:sp>
      <p:pic>
        <p:nvPicPr>
          <p:cNvPr descr="Related image" id="202" name="Shape 202"/>
          <p:cNvPicPr preferRelativeResize="0"/>
          <p:nvPr/>
        </p:nvPicPr>
        <p:blipFill rotWithShape="1">
          <a:blip r:embed="rId3">
            <a:alphaModFix/>
          </a:blip>
          <a:srcRect b="0" l="-5270" r="5270" t="0"/>
          <a:stretch/>
        </p:blipFill>
        <p:spPr>
          <a:xfrm>
            <a:off x="311700" y="1394828"/>
            <a:ext cx="6724601" cy="31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786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Decorate the tree for everyone to see, oh!</a:t>
            </a:r>
          </a:p>
        </p:txBody>
      </p:sp>
      <p:pic>
        <p:nvPicPr>
          <p:cNvPr descr="Image result for tree decorating clip art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00" y="1062025"/>
            <a:ext cx="4514000" cy="37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ribbons</a:t>
            </a:r>
            <a:r>
              <a:rPr lang="en"/>
              <a:t> and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bows</a:t>
            </a:r>
            <a:r>
              <a:rPr lang="en"/>
              <a:t>!</a:t>
            </a:r>
          </a:p>
        </p:txBody>
      </p:sp>
      <p:pic>
        <p:nvPicPr>
          <p:cNvPr descr="Related image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831" y="1547763"/>
            <a:ext cx="3144125" cy="266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ristmas bows clipart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700" y="1248500"/>
            <a:ext cx="3266451" cy="32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0" y="445025"/>
            <a:ext cx="90885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Rock the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 tinsel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garland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evergreen</a:t>
            </a:r>
          </a:p>
        </p:txBody>
      </p:sp>
      <p:pic>
        <p:nvPicPr>
          <p:cNvPr descr="Related image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0" y="2065925"/>
            <a:ext cx="2871375" cy="28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025" y="1194850"/>
            <a:ext cx="4374578" cy="1882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vergreen christmas tree"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850" y="1405200"/>
            <a:ext cx="3341600" cy="35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232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Put it on the walls, it’s time to deck the halls, oh!</a:t>
            </a:r>
          </a:p>
        </p:txBody>
      </p:sp>
      <p:pic>
        <p:nvPicPr>
          <p:cNvPr descr="Related image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375" y="1017725"/>
            <a:ext cx="3972050" cy="3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3454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Rock the holiday scene!</a:t>
            </a:r>
          </a:p>
        </p:txBody>
      </p:sp>
      <p:pic>
        <p:nvPicPr>
          <p:cNvPr descr="Related image" id="96" name="Shape 96"/>
          <p:cNvPicPr preferRelativeResize="0"/>
          <p:nvPr/>
        </p:nvPicPr>
        <p:blipFill rotWithShape="1">
          <a:blip r:embed="rId3">
            <a:alphaModFix/>
          </a:blip>
          <a:srcRect b="0" l="-5270" r="5270" t="0"/>
          <a:stretch/>
        </p:blipFill>
        <p:spPr>
          <a:xfrm>
            <a:off x="1209700" y="1310678"/>
            <a:ext cx="6724601" cy="31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Rock around the christmas tree, we’ll rock the day away! Just keep rockin’, it will be a rockin’ holiday!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150" y="1620375"/>
            <a:ext cx="4843850" cy="33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89925" y="653425"/>
            <a:ext cx="8520600" cy="141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holly</a:t>
            </a:r>
            <a:r>
              <a:rPr lang="en"/>
              <a:t>, rock the </a:t>
            </a:r>
            <a:r>
              <a:rPr lang="en" sz="3600">
                <a:latin typeface="Chewy"/>
                <a:ea typeface="Chewy"/>
                <a:cs typeface="Chewy"/>
                <a:sym typeface="Chewy"/>
              </a:rPr>
              <a:t>ivy</a:t>
            </a:r>
            <a:r>
              <a:rPr lang="en"/>
              <a:t>, rock the </a:t>
            </a:r>
            <a:r>
              <a:rPr lang="en" sz="3000">
                <a:latin typeface="Chewy"/>
                <a:ea typeface="Chewy"/>
                <a:cs typeface="Chewy"/>
                <a:sym typeface="Chewy"/>
              </a:rPr>
              <a:t>mistletoe</a:t>
            </a:r>
          </a:p>
        </p:txBody>
      </p:sp>
      <p:pic>
        <p:nvPicPr>
          <p:cNvPr descr="Related image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2064925"/>
            <a:ext cx="3119000" cy="250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563" y="1633675"/>
            <a:ext cx="2202975" cy="293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stletoe clipart"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0720" y="1856525"/>
            <a:ext cx="1469725" cy="27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